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9027F6F-105C-458D-B75C-4245A9BCECF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5F15F29B-A980-4D0D-8804-345E7A9EF2A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C738CD99-9F71-49CC-9C95-81327E7FA5E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5897A52-7CFF-4AE4-A855-895787B5BA0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E0B2BBA-D97D-4826-9E62-1B2DEAAB9FA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72539EB2-6820-4010-8370-AB47C76167A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73821D87-3A36-4708-955B-41BAE4BE8DC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E73A537E-817B-41D6-A98C-75D76DC720E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AEAA57A2-C4A0-487A-AA87-E8C56AB9B89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34DC3391-88ED-40BA-9446-105EA9A9ABC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E0FEFA41-104E-4377-B0C5-B0CDBC94B57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ru-RU" sz="60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BB73BCD-9F48-4FFC-B703-D46F391A6179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32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FED047C-93CB-493C-9814-727C1B2550CE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32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A70688C-7380-4C0C-BE06-46FD39D021AF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F39F57C-3A3D-4794-A43E-EB05E8CCDF6A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084A0C1-B79A-4692-AB06-642D4E539575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A931135-ADF5-45AF-BDFD-36CB6D895460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60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0D9E58E-12BC-4F8B-8273-3D22EB99F8D2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5AD0CA5-D876-4960-BDF7-67AD1DBD7CDC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89D2802-630C-4EAD-97F8-BB7C89799F4C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FB932F7-0215-4277-A19B-7D5FA8010A37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7975965-2095-4DA7-90DF-E3C70AD5D240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Рисунок 7" descr=""/>
          <p:cNvPicPr/>
          <p:nvPr/>
        </p:nvPicPr>
        <p:blipFill>
          <a:blip r:embed="rId1"/>
          <a:srcRect l="0" t="34506" r="0" b="0"/>
          <a:stretch/>
        </p:blipFill>
        <p:spPr>
          <a:xfrm>
            <a:off x="0" y="0"/>
            <a:ext cx="12191760" cy="2822760"/>
          </a:xfrm>
          <a:prstGeom prst="rect">
            <a:avLst/>
          </a:prstGeom>
          <a:ln w="0">
            <a:noFill/>
          </a:ln>
        </p:spPr>
      </p:pic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225760" y="4872960"/>
            <a:ext cx="1739880" cy="47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31161" lnSpcReduction="10000"/>
          </a:bodyPr>
          <a:p>
            <a:pPr indent="0" algn="ctr" defTabSz="914400">
              <a:lnSpc>
                <a:spcPct val="119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1" lang="ru-RU" sz="6000" spc="-1" strike="noStrike">
                <a:solidFill>
                  <a:srgbClr val="000000"/>
                </a:solidFill>
                <a:latin typeface="Times New Roman"/>
              </a:rPr>
              <a:t>Тема </a:t>
            </a: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 </a:t>
            </a:r>
            <a:br>
              <a:rPr sz="2000"/>
            </a:b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7" name="Овал 4"/>
          <p:cNvSpPr/>
          <p:nvPr/>
        </p:nvSpPr>
        <p:spPr>
          <a:xfrm>
            <a:off x="10187640" y="34200"/>
            <a:ext cx="1856160" cy="1683360"/>
          </a:xfrm>
          <a:prstGeom prst="ellipse">
            <a:avLst/>
          </a:prstGeom>
          <a:solidFill>
            <a:schemeClr val="bg1"/>
          </a:solidFill>
          <a:ln>
            <a:solidFill>
              <a:srgbClr val="43729d"/>
            </a:solidFill>
          </a:ln>
          <a:effectLst>
            <a:softEdge rad="12708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68" name="Рисунок 3" descr=""/>
          <p:cNvPicPr/>
          <p:nvPr/>
        </p:nvPicPr>
        <p:blipFill>
          <a:blip r:embed="rId2"/>
          <a:stretch/>
        </p:blipFill>
        <p:spPr>
          <a:xfrm>
            <a:off x="10180800" y="-280800"/>
            <a:ext cx="1971360" cy="27885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69" name="Таблица 5"/>
          <p:cNvGraphicFramePr/>
          <p:nvPr/>
        </p:nvGraphicFramePr>
        <p:xfrm>
          <a:off x="1533600" y="5244120"/>
          <a:ext cx="9019800" cy="1246320"/>
        </p:xfrm>
        <a:graphic>
          <a:graphicData uri="http://schemas.openxmlformats.org/drawingml/2006/table">
            <a:tbl>
              <a:tblPr/>
              <a:tblGrid>
                <a:gridCol w="2549160"/>
                <a:gridCol w="2941920"/>
                <a:gridCol w="3528360"/>
              </a:tblGrid>
              <a:tr h="340920">
                <a:tc>
                  <a:txBody>
                    <a:bodyPr lIns="68400" rIns="68400" tIns="0" bIns="0" anchor="b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Выполнил студент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17160">
                <a:tc>
                  <a:txBody>
                    <a:bodyPr lIns="68400" rIns="68400" tIns="0" bIns="0" anchor="b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(группа)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И. О. Ф.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97280">
                <a:tc>
                  <a:txBody>
                    <a:bodyPr lIns="68400" rIns="68400" tIns="0" bIns="0" anchor="b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Руководитель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17160"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(должность)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07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Times New Roman"/>
                        </a:rPr>
                        <a:t>И. О. Ф.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0" name="Rectangle 1"/>
          <p:cNvSpPr/>
          <p:nvPr/>
        </p:nvSpPr>
        <p:spPr>
          <a:xfrm>
            <a:off x="4367160" y="3947040"/>
            <a:ext cx="3457800" cy="48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 algn="just" defTabSz="914400">
              <a:lnSpc>
                <a:spcPct val="107000"/>
              </a:lnSpc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Индивидуальный проект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Прямоугольник 11"/>
          <p:cNvSpPr/>
          <p:nvPr/>
        </p:nvSpPr>
        <p:spPr>
          <a:xfrm>
            <a:off x="1390680" y="4573440"/>
            <a:ext cx="9410400" cy="38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7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Специальность: 27.02.07 Управление качеством продукции, процессов и услуг (по отраслям)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Прямоугольник 12"/>
          <p:cNvSpPr/>
          <p:nvPr/>
        </p:nvSpPr>
        <p:spPr>
          <a:xfrm>
            <a:off x="1781640" y="1714320"/>
            <a:ext cx="8628480" cy="1064520"/>
          </a:xfrm>
          <a:prstGeom prst="rect">
            <a:avLst/>
          </a:prstGeom>
          <a:solidFill>
            <a:schemeClr val="bg1"/>
          </a:solidFill>
          <a:ln w="0">
            <a:noFill/>
          </a:ln>
          <a:effectLst>
            <a:softEdge rad="12708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ctr" pos="2970000"/>
                <a:tab algn="r" pos="594036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Franklin Gothic Medium Cond"/>
                <a:ea typeface="Times New Roman"/>
              </a:rPr>
              <a:t>Министерство образования и молодежной политики Свердловской области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ctr" pos="2970000"/>
                <a:tab algn="r" pos="594036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Franklin Gothic Medium Cond"/>
                <a:ea typeface="Times New Roman"/>
              </a:rPr>
              <a:t>Государственное автономное профессиональное образовательное учреждение  Свердловской области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ctr" pos="2970000"/>
                <a:tab algn="r" pos="594036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Franklin Gothic Medium Cond"/>
                <a:ea typeface="Times New Roman"/>
              </a:rPr>
              <a:t>«Нижнетагильский техникум металлообрабатывающих производств и сервиса»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Application>LibreOffice/24.2.0.3$Windows_X86_64 LibreOffice_project/da48488a73ddd66ea24cf16bbc4f7b9c08e9bea1</Application>
  <AppVersion>15.0000</AppVersion>
  <Words>68</Words>
  <Paragraphs>18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2024-02-13T07:50:02Z</dcterms:created>
  <dc:creator>Техникум мини ПК-1</dc:creator>
  <dc:description/>
  <dc:language>ru-RU</dc:language>
  <cp:lastModifiedBy>Техникум мини ПК-1</cp:lastModifiedBy>
  <dcterms:modified xsi:type="dcterms:W3CDTF">2024-03-13T08:08:33Z</dcterms:modified>
  <cp:revision>12</cp:revision>
  <dc:subject/>
  <dc:title>Интеллектуальный турнир  по общеобразовательным предметам среди студентов 1 курса НТТМПС «Марафон знаний»  14.02.2024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</vt:i4>
  </property>
</Properties>
</file>